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718300" cy="9855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" roundtripDataSignature="AMtx7mh52UI6xvSVGvL/UbZhYJs5NsPX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3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19925" y="739125"/>
            <a:ext cx="447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1825" y="4681200"/>
            <a:ext cx="5374625" cy="443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1825" y="4681200"/>
            <a:ext cx="5374625" cy="443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79625" y="739775"/>
            <a:ext cx="2559050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8.png"/><Relationship Id="rId5" Type="http://schemas.openxmlformats.org/officeDocument/2006/relationships/image" Target="../media/image3.jpg"/><Relationship Id="rId10" Type="http://schemas.openxmlformats.org/officeDocument/2006/relationships/image" Target="../media/image7.jpg"/><Relationship Id="rId4" Type="http://schemas.openxmlformats.org/officeDocument/2006/relationships/image" Target="../media/image2.jpg"/><Relationship Id="rId9" Type="http://schemas.openxmlformats.org/officeDocument/2006/relationships/hyperlink" Target="mailto:southconcerns@springwellacademyleed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01600"/>
            <a:ext cx="6858001" cy="45719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47543" y="5261845"/>
            <a:ext cx="6585193" cy="646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-GB" sz="18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Full-</a:t>
            </a:r>
            <a:r>
              <a:rPr lang="en-GB" sz="18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</a:t>
            </a:r>
            <a:r>
              <a:rPr lang="en-GB" sz="18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-GB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-GB" sz="1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 </a:t>
            </a:r>
            <a:r>
              <a:rPr lang="en-GB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roles</a:t>
            </a:r>
            <a:r>
              <a:rPr lang="en-GB" sz="1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-GB" sz="1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opportunities • Careers </a:t>
            </a:r>
            <a:r>
              <a:rPr lang="en-GB" sz="1800" b="1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advice </a:t>
            </a:r>
            <a:endParaRPr sz="18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en-GB" sz="1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Excellent career progression opportunities</a:t>
            </a:r>
            <a:endParaRPr sz="18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543" y="5943234"/>
            <a:ext cx="1113140" cy="1670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 t="7631" r="6892" b="7988"/>
          <a:stretch/>
        </p:blipFill>
        <p:spPr>
          <a:xfrm>
            <a:off x="2168621" y="5960420"/>
            <a:ext cx="1383753" cy="1720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2758" y="7561482"/>
            <a:ext cx="1999725" cy="107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7">
            <a:alphaModFix/>
          </a:blip>
          <a:srcRect l="15463" t="8918" r="13238" b="9065"/>
          <a:stretch/>
        </p:blipFill>
        <p:spPr>
          <a:xfrm>
            <a:off x="1200673" y="5943234"/>
            <a:ext cx="1037658" cy="1669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7542" y="7590632"/>
            <a:ext cx="1858017" cy="10497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132616" y="2951507"/>
            <a:ext cx="6568551" cy="218517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Wednesday </a:t>
            </a:r>
            <a:r>
              <a:rPr lang="en-GB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29th</a:t>
            </a:r>
            <a:r>
              <a:rPr lang="en-GB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June</a:t>
            </a:r>
            <a:r>
              <a:rPr lang="en-GB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36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2022</a:t>
            </a:r>
          </a:p>
          <a:p>
            <a:pPr lvl="0" algn="ctr"/>
            <a:r>
              <a:rPr lang="en-GB" sz="3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4pm–6pm</a:t>
            </a:r>
            <a:endParaRPr sz="3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Springwell</a:t>
            </a:r>
            <a:r>
              <a:rPr lang="en-GB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Academy </a:t>
            </a:r>
            <a:r>
              <a:rPr lang="en-GB" sz="3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East</a:t>
            </a:r>
            <a:r>
              <a:rPr lang="en-GB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Site</a:t>
            </a:r>
            <a:r>
              <a:rPr lang="en-GB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Brooklands Drive, LS14 6SB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-143201" y="1631142"/>
            <a:ext cx="7120183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Recruitment Fair</a:t>
            </a:r>
            <a:endParaRPr sz="7500" b="1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47542" y="8709100"/>
            <a:ext cx="3404832" cy="1108200"/>
          </a:xfrm>
          <a:prstGeom prst="rect">
            <a:avLst/>
          </a:prstGeom>
          <a:solidFill>
            <a:schemeClr val="lt1"/>
          </a:solidFill>
          <a:ln w="19050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Representatives will be on hand to assist with application forms, give general advice and to answer any </a:t>
            </a:r>
            <a:r>
              <a:rPr lang="en-GB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more information contact: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east</a:t>
            </a:r>
            <a:r>
              <a:rPr lang="en-GB" sz="14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concerns@springwellacademyleeds.org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3791350" y="5943600"/>
            <a:ext cx="285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721474" y="5956403"/>
            <a:ext cx="3011262" cy="38471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•Come to see our </a:t>
            </a:r>
            <a:r>
              <a:rPr lang="en-GB" sz="16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state-of-th</a:t>
            </a:r>
            <a:r>
              <a:rPr lang="en-GB" sz="16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GB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GB" sz="16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 </a:t>
            </a:r>
            <a:r>
              <a:rPr lang="en-GB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building and speak to experts about restorative practice, social </a:t>
            </a:r>
            <a:r>
              <a:rPr lang="en-GB" sz="16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emotional, </a:t>
            </a:r>
            <a:r>
              <a:rPr lang="en-GB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mental </a:t>
            </a:r>
            <a:r>
              <a:rPr lang="en-GB" sz="16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health, </a:t>
            </a:r>
            <a:r>
              <a:rPr lang="en-GB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trauma informed approaches.</a:t>
            </a:r>
            <a:endParaRPr sz="16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600" b="1" i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-GB" sz="16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and see how you could develop your knowledge and skills in these areas by joining our expert team. </a:t>
            </a:r>
            <a:endParaRPr sz="16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85;p1"/>
          <p:cNvPicPr/>
          <p:nvPr/>
        </p:nvPicPr>
        <p:blipFill rotWithShape="1">
          <a:blip r:embed="rId10">
            <a:alphaModFix/>
          </a:blip>
          <a:srcRect r="71452" b="-4106"/>
          <a:stretch/>
        </p:blipFill>
        <p:spPr bwMode="auto">
          <a:xfrm>
            <a:off x="4986440" y="7612386"/>
            <a:ext cx="522167" cy="495111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52000" endA="300" endPos="35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5387" y="9263200"/>
            <a:ext cx="1451263" cy="481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5750" y="9263200"/>
            <a:ext cx="1256201" cy="5072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74750" y="135584"/>
            <a:ext cx="2357986" cy="12311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Current Vacancies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HLTA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Admin Assistant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Teaching Assistant</a:t>
            </a:r>
          </a:p>
          <a:p>
            <a:pPr algn="ctr"/>
            <a:r>
              <a:rPr lang="en-GB" b="1" dirty="0" smtClean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Care Team (Pastoral</a:t>
            </a:r>
            <a:r>
              <a:rPr lang="en-GB" sz="1600" b="1" dirty="0" smtClean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)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118</Words>
  <Application>Microsoft Office PowerPoint</Application>
  <PresentationFormat>A4 Paper (210x297 mm)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Ellis</dc:creator>
  <cp:lastModifiedBy>Charlotte Noble</cp:lastModifiedBy>
  <cp:revision>7</cp:revision>
  <cp:lastPrinted>2022-06-13T13:58:30Z</cp:lastPrinted>
  <dcterms:created xsi:type="dcterms:W3CDTF">2022-03-21T20:35:13Z</dcterms:created>
  <dcterms:modified xsi:type="dcterms:W3CDTF">2022-06-13T14:06:10Z</dcterms:modified>
</cp:coreProperties>
</file>